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8" r:id="rId4"/>
    <p:sldId id="259" r:id="rId5"/>
    <p:sldId id="261" r:id="rId6"/>
    <p:sldId id="262" r:id="rId7"/>
    <p:sldId id="264" r:id="rId8"/>
    <p:sldId id="263" r:id="rId9"/>
    <p:sldId id="267" r:id="rId10"/>
    <p:sldId id="266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86000" y="2348880"/>
            <a:ext cx="6172200" cy="108012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Мини-музей «ПУГОВИЦА»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body" idx="1"/>
          </p:nvPr>
        </p:nvSpPr>
        <p:spPr>
          <a:xfrm>
            <a:off x="2843808" y="5010150"/>
            <a:ext cx="5614392" cy="1371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Экскурсоводы: Мельникова Карина,</a:t>
            </a:r>
          </a:p>
          <a:p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                       Тимошина Анастасия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404664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МБОУ Масловская основная общеобразовательная школа</a:t>
            </a:r>
            <a:endParaRPr lang="ru-RU" sz="14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94001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307" y="2420888"/>
            <a:ext cx="7041191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6063"/>
            <a:ext cx="2127055" cy="279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908720"/>
            <a:ext cx="37496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278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5208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411760" y="5356635"/>
            <a:ext cx="3456384" cy="102469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Самая обычная вещь может хранить удивительную историю своего поколения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1720" y="188641"/>
            <a:ext cx="69615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/>
              <a:t>«</a:t>
            </a:r>
            <a:r>
              <a:rPr lang="ru-RU" b="1" dirty="0"/>
              <a:t>Вы </a:t>
            </a:r>
            <a:r>
              <a:rPr lang="ru-RU" b="1" dirty="0" smtClean="0"/>
              <a:t> можете  стать </a:t>
            </a:r>
            <a:r>
              <a:rPr lang="ru-RU" b="1" dirty="0"/>
              <a:t>кем угодно, </a:t>
            </a:r>
            <a:r>
              <a:rPr lang="ru-RU" b="1" dirty="0" smtClean="0"/>
              <a:t> и </a:t>
            </a:r>
            <a:r>
              <a:rPr lang="ru-RU" b="1" dirty="0"/>
              <a:t>никто не </a:t>
            </a:r>
            <a:r>
              <a:rPr lang="ru-RU" b="1" dirty="0" smtClean="0"/>
              <a:t>заметит</a:t>
            </a:r>
          </a:p>
          <a:p>
            <a:pPr algn="r"/>
            <a:r>
              <a:rPr lang="ru-RU" b="1" dirty="0"/>
              <a:t> </a:t>
            </a:r>
            <a:r>
              <a:rPr lang="ru-RU" b="1" dirty="0" smtClean="0"/>
              <a:t>   </a:t>
            </a:r>
            <a:r>
              <a:rPr lang="ru-RU" b="1" dirty="0" smtClean="0"/>
              <a:t>   этого</a:t>
            </a:r>
            <a:r>
              <a:rPr lang="ru-RU" b="1" dirty="0"/>
              <a:t>. Но если у вас отсутствует пуговица, </a:t>
            </a:r>
            <a:r>
              <a:rPr lang="ru-RU" b="1" dirty="0" smtClean="0"/>
              <a:t>каждый</a:t>
            </a:r>
          </a:p>
          <a:p>
            <a:pPr algn="r"/>
            <a:r>
              <a:rPr lang="ru-RU" b="1" dirty="0"/>
              <a:t> </a:t>
            </a:r>
            <a:r>
              <a:rPr lang="ru-RU" b="1" dirty="0" smtClean="0"/>
              <a:t>     </a:t>
            </a:r>
            <a:r>
              <a:rPr lang="ru-RU" b="1" dirty="0" smtClean="0"/>
              <a:t> </a:t>
            </a:r>
            <a:r>
              <a:rPr lang="ru-RU" b="1" dirty="0"/>
              <a:t>обратит на это внимание»</a:t>
            </a:r>
          </a:p>
          <a:p>
            <a:pPr algn="r"/>
            <a:r>
              <a:rPr lang="ru-RU" b="1" dirty="0" err="1" smtClean="0"/>
              <a:t>Э.М.Ремарк</a:t>
            </a:r>
            <a:r>
              <a:rPr lang="ru-RU" b="1" dirty="0" smtClean="0"/>
              <a:t>.</a:t>
            </a:r>
          </a:p>
          <a:p>
            <a:endParaRPr lang="ru-RU" sz="1600" b="1" dirty="0"/>
          </a:p>
          <a:p>
            <a:r>
              <a:rPr lang="ru-RU" sz="1600" b="1" dirty="0" smtClean="0"/>
              <a:t>Мы </a:t>
            </a:r>
            <a:r>
              <a:rPr lang="ru-RU" sz="1600" b="1" dirty="0"/>
              <a:t>познакомили Вас с историей возникновения </a:t>
            </a:r>
            <a:r>
              <a:rPr lang="ru-RU" sz="1600" b="1" dirty="0" smtClean="0"/>
              <a:t>пуговицы</a:t>
            </a:r>
            <a:r>
              <a:rPr lang="ru-RU" sz="1600" b="1" dirty="0"/>
              <a:t> </a:t>
            </a:r>
            <a:r>
              <a:rPr lang="ru-RU" sz="1600" b="1" dirty="0" smtClean="0"/>
              <a:t>и научились пришивать их самостоятельно.</a:t>
            </a:r>
            <a:endParaRPr lang="ru-RU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64119" y="2096856"/>
            <a:ext cx="4128361" cy="156966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/>
              <a:t>Действительно, мы уже не обращаем внимание на предметы, которыми пользуемся изо дня в день. А ведь многие из них, порой даже самые обычные, таят в себе много интересного. </a:t>
            </a:r>
            <a:endParaRPr lang="ru-RU" sz="16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498" y="3855270"/>
            <a:ext cx="3002730" cy="3002730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67258"/>
            <a:ext cx="2961178" cy="29513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518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86000" y="2060848"/>
            <a:ext cx="6172200" cy="864096"/>
          </a:xfrm>
        </p:spPr>
        <p:txBody>
          <a:bodyPr>
            <a:normAutofit/>
          </a:bodyPr>
          <a:lstStyle/>
          <a:p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27784" y="5003322"/>
            <a:ext cx="5830416" cy="1017966"/>
          </a:xfrm>
        </p:spPr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404664"/>
            <a:ext cx="71287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sz="14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95736" y="404664"/>
            <a:ext cx="6696744" cy="57861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Самая обычная вещь может хранить 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удивительную историю своего поколения.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  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   Изучая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тему «Рукодельная мастерская» на уроках технологии, мы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много нового узнали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о том, какие бывают ткани и нитки, откуда они берутся. Познакомились с профессиями людей, которые трудятся над изготовлением одежды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8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   Но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больше всего нас заинтересовали пуговицы. Сколько же интересного мы узнали о них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!</a:t>
            </a:r>
          </a:p>
          <a:p>
            <a:pPr algn="just">
              <a:spcAft>
                <a:spcPts val="0"/>
              </a:spcAft>
            </a:pPr>
            <a:endParaRPr lang="ru-RU" sz="8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   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18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мая – Международный день музеев. Мы создали свой небольшой мини-музей «Пуговица». Экскурсоводами будем мы, ученики 2 класса МБОУ Масловской ООШ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Мельникова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Карина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и </a:t>
            </a: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Тимошина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Анастасия.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/>
            <a:endParaRPr lang="ru-RU" sz="1400" dirty="0" smtClean="0">
              <a:latin typeface="Times New Roman"/>
              <a:ea typeface="Calibri"/>
            </a:endParaRPr>
          </a:p>
          <a:p>
            <a:pPr algn="just"/>
            <a:r>
              <a:rPr lang="ru-RU" sz="2000" dirty="0" smtClean="0">
                <a:latin typeface="Times New Roman"/>
                <a:ea typeface="Calibri"/>
              </a:rPr>
              <a:t>Приглашаем </a:t>
            </a:r>
            <a:r>
              <a:rPr lang="ru-RU" sz="2000" dirty="0">
                <a:latin typeface="Times New Roman"/>
                <a:ea typeface="Calibri"/>
              </a:rPr>
              <a:t>на экскурсию </a:t>
            </a:r>
            <a:endParaRPr lang="ru-RU" sz="2000" dirty="0" smtClean="0">
              <a:latin typeface="Times New Roman"/>
              <a:ea typeface="Calibri"/>
            </a:endParaRPr>
          </a:p>
          <a:p>
            <a:pPr algn="just"/>
            <a:r>
              <a:rPr lang="ru-RU" sz="2000" dirty="0" smtClean="0">
                <a:latin typeface="Times New Roman"/>
                <a:ea typeface="Calibri"/>
              </a:rPr>
              <a:t>в </a:t>
            </a:r>
            <a:r>
              <a:rPr lang="ru-RU" sz="2000" dirty="0">
                <a:latin typeface="Times New Roman"/>
                <a:ea typeface="Calibri"/>
              </a:rPr>
              <a:t>наш </a:t>
            </a:r>
            <a:r>
              <a:rPr lang="ru-RU" sz="2000" dirty="0" smtClean="0">
                <a:latin typeface="Times New Roman"/>
                <a:ea typeface="Calibri"/>
              </a:rPr>
              <a:t>музей.</a:t>
            </a:r>
            <a:endParaRPr lang="ru-RU" sz="2000" dirty="0"/>
          </a:p>
        </p:txBody>
      </p:sp>
      <p:pic>
        <p:nvPicPr>
          <p:cNvPr id="7" name="Рисунок 6" descr="D:\Мои документы\hello_html_m6e3a8fd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653135"/>
            <a:ext cx="2724150" cy="20224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582489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59832" y="908720"/>
            <a:ext cx="5544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ИСТОРИЯ ПУГОВИЦЫ</a:t>
            </a:r>
            <a:endParaRPr lang="ru-RU" sz="3200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0346" y="1772816"/>
            <a:ext cx="6468118" cy="3693319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</a:t>
            </a:r>
            <a:r>
              <a:rPr lang="ru-RU" dirty="0" smtClean="0"/>
              <a:t>История   </a:t>
            </a:r>
            <a:r>
              <a:rPr lang="ru-RU" dirty="0"/>
              <a:t>появления </a:t>
            </a:r>
            <a:r>
              <a:rPr lang="ru-RU" dirty="0" smtClean="0"/>
              <a:t>  пуговиц   </a:t>
            </a:r>
            <a:r>
              <a:rPr lang="ru-RU" dirty="0"/>
              <a:t>начинается </a:t>
            </a:r>
            <a:r>
              <a:rPr lang="ru-RU" dirty="0" smtClean="0"/>
              <a:t>  еще   в</a:t>
            </a:r>
            <a:endParaRPr lang="ru-RU" dirty="0" smtClean="0"/>
          </a:p>
          <a:p>
            <a:pPr algn="just"/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ru-RU" dirty="0"/>
              <a:t>период </a:t>
            </a:r>
            <a:r>
              <a:rPr lang="ru-RU" dirty="0" smtClean="0"/>
              <a:t> античности</a:t>
            </a:r>
            <a:r>
              <a:rPr lang="ru-RU" dirty="0"/>
              <a:t>. </a:t>
            </a:r>
            <a:r>
              <a:rPr lang="ru-RU" dirty="0" smtClean="0"/>
              <a:t> Самые  древние  образцы  </a:t>
            </a:r>
            <a:r>
              <a:rPr lang="ru-RU" dirty="0" smtClean="0"/>
              <a:t>были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ru-RU" dirty="0"/>
              <a:t>найдены во время раскопок в долине реки Инд, а значит ими пользовались еще в Индской цивилизации (III тысячелетие до н.э.). Кроме этого, археологи находили подтверждение того, что пуговицы использовали древние греки, скифы и древние римляне. </a:t>
            </a:r>
            <a:endParaRPr lang="ru-RU" dirty="0" smtClean="0"/>
          </a:p>
          <a:p>
            <a:pPr algn="just"/>
            <a:r>
              <a:rPr lang="ru-RU" dirty="0" smtClean="0"/>
              <a:t>Есть </a:t>
            </a:r>
            <a:r>
              <a:rPr lang="ru-RU" dirty="0"/>
              <a:t>находки, свидетельствующие, что они были на ремнях, которыми воины крепили доспехи. </a:t>
            </a:r>
            <a:endParaRPr lang="ru-RU" dirty="0" smtClean="0"/>
          </a:p>
          <a:p>
            <a:r>
              <a:rPr lang="ru-RU" dirty="0" smtClean="0"/>
              <a:t>     Пуговицы    тех   </a:t>
            </a:r>
            <a:r>
              <a:rPr lang="ru-RU" dirty="0"/>
              <a:t>времен </a:t>
            </a:r>
            <a:endParaRPr lang="ru-RU" dirty="0" smtClean="0"/>
          </a:p>
          <a:p>
            <a:r>
              <a:rPr lang="ru-RU" dirty="0" smtClean="0"/>
              <a:t>отличались </a:t>
            </a:r>
            <a:r>
              <a:rPr lang="ru-RU" dirty="0"/>
              <a:t>многообразием </a:t>
            </a:r>
            <a:endParaRPr lang="ru-RU" dirty="0" smtClean="0"/>
          </a:p>
          <a:p>
            <a:r>
              <a:rPr lang="ru-RU" dirty="0" smtClean="0"/>
              <a:t>форм </a:t>
            </a:r>
            <a:r>
              <a:rPr lang="ru-RU" dirty="0"/>
              <a:t>– от круглых до </a:t>
            </a:r>
            <a:endParaRPr lang="ru-RU" dirty="0" smtClean="0"/>
          </a:p>
          <a:p>
            <a:r>
              <a:rPr lang="ru-RU" dirty="0" smtClean="0"/>
              <a:t>канонических</a:t>
            </a:r>
            <a:r>
              <a:rPr lang="ru-RU" dirty="0"/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23928" y="188641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Экскурсовод </a:t>
            </a:r>
            <a:r>
              <a:rPr lang="ru-RU" dirty="0"/>
              <a:t>Мельникова </a:t>
            </a:r>
            <a:r>
              <a:rPr lang="ru-RU" dirty="0" smtClean="0"/>
              <a:t>Карина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7" r="5596"/>
          <a:stretch/>
        </p:blipFill>
        <p:spPr bwMode="auto">
          <a:xfrm>
            <a:off x="5760283" y="4373791"/>
            <a:ext cx="2812473" cy="228289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D:\Мои документы\Музей ПУГОВИЦА\IMG_4757 — копия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3" t="7173" r="2242" b="14904"/>
          <a:stretch/>
        </p:blipFill>
        <p:spPr bwMode="auto">
          <a:xfrm>
            <a:off x="323528" y="185162"/>
            <a:ext cx="2172841" cy="23356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0566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476672"/>
            <a:ext cx="7416824" cy="589943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/>
              <a:t>Однако, конечно же, в древние времена пуговицы не применялись настолько широко, как в Средние века. Тогда в моду начали входить облегающие костюмы, сшитые по фигуре. Сначала их зашивали прямо на человеке, а после швы распарывали. Со временем для ускорения процесса был придуман шов, который распадался, если потянуть нить за один конец. Однако это было не очень удобно. В результате, проблема была решена с помощью пуговиц. Правда их могли себе позволить только очень состоятельные люди, поскольку изготавливались они тогда из драгоценных металлов – золота или серебра. Чем больше пуговиц было на костюме человека, соответственно, тем выше был его статус. Известно, что король Франции Франциск I был обладателем костюма, на котором было пришито более тринадцати с половиной тысяч пуговиц</a:t>
            </a:r>
            <a:r>
              <a:rPr lang="ru-RU" sz="1600" dirty="0" smtClean="0"/>
              <a:t>!      </a:t>
            </a:r>
          </a:p>
          <a:p>
            <a:endParaRPr lang="ru-RU" sz="1600" dirty="0"/>
          </a:p>
          <a:p>
            <a:r>
              <a:rPr lang="ru-RU" sz="1600" dirty="0" smtClean="0"/>
              <a:t>Со  </a:t>
            </a:r>
            <a:r>
              <a:rPr lang="ru-RU" sz="1600" dirty="0"/>
              <a:t>временем </a:t>
            </a:r>
            <a:r>
              <a:rPr lang="ru-RU" sz="1600" dirty="0" smtClean="0"/>
              <a:t> возможность  использовать </a:t>
            </a:r>
          </a:p>
          <a:p>
            <a:r>
              <a:rPr lang="ru-RU" sz="1600" dirty="0" smtClean="0"/>
              <a:t>пуговицы в одежде получили и остальные  </a:t>
            </a:r>
          </a:p>
          <a:p>
            <a:r>
              <a:rPr lang="ru-RU" sz="1600" dirty="0" smtClean="0"/>
              <a:t>слои  населения</a:t>
            </a:r>
            <a:r>
              <a:rPr lang="ru-RU" sz="1600" dirty="0"/>
              <a:t>, </a:t>
            </a:r>
            <a:r>
              <a:rPr lang="ru-RU" sz="1600" dirty="0" smtClean="0"/>
              <a:t>так </a:t>
            </a:r>
            <a:r>
              <a:rPr lang="ru-RU" sz="1600" dirty="0"/>
              <a:t>как их начали </a:t>
            </a:r>
            <a:endParaRPr lang="ru-RU" sz="1600" dirty="0" smtClean="0"/>
          </a:p>
          <a:p>
            <a:r>
              <a:rPr lang="ru-RU" sz="1600" dirty="0" smtClean="0"/>
              <a:t>изготавливать </a:t>
            </a:r>
            <a:r>
              <a:rPr lang="ru-RU" sz="1600" dirty="0"/>
              <a:t>из более дешевых </a:t>
            </a:r>
            <a:r>
              <a:rPr lang="ru-RU" sz="1600" dirty="0" smtClean="0"/>
              <a:t>материалов</a:t>
            </a:r>
            <a:r>
              <a:rPr lang="ru-RU" sz="1600" dirty="0"/>
              <a:t>. </a:t>
            </a:r>
            <a:endParaRPr lang="ru-RU" sz="1600" dirty="0" smtClean="0"/>
          </a:p>
          <a:p>
            <a:r>
              <a:rPr lang="ru-RU" sz="1600" dirty="0" smtClean="0"/>
              <a:t>Интересно</a:t>
            </a:r>
            <a:r>
              <a:rPr lang="ru-RU" sz="1600" dirty="0"/>
              <a:t>, </a:t>
            </a:r>
            <a:r>
              <a:rPr lang="ru-RU" sz="1600" dirty="0" smtClean="0"/>
              <a:t> что  они </a:t>
            </a:r>
            <a:r>
              <a:rPr lang="ru-RU" sz="1600" dirty="0"/>
              <a:t>стали также </a:t>
            </a:r>
            <a:r>
              <a:rPr lang="ru-RU" sz="1600" dirty="0" smtClean="0"/>
              <a:t>знаком </a:t>
            </a:r>
          </a:p>
          <a:p>
            <a:r>
              <a:rPr lang="ru-RU" sz="1600" dirty="0" smtClean="0"/>
              <a:t>отличия </a:t>
            </a:r>
            <a:r>
              <a:rPr lang="ru-RU" sz="1600" dirty="0"/>
              <a:t>– </a:t>
            </a:r>
            <a:r>
              <a:rPr lang="ru-RU" sz="1600" dirty="0" smtClean="0"/>
              <a:t>их  делали  </a:t>
            </a:r>
            <a:r>
              <a:rPr lang="ru-RU" sz="1600" dirty="0"/>
              <a:t>со </a:t>
            </a:r>
            <a:r>
              <a:rPr lang="ru-RU" sz="1600" dirty="0" smtClean="0"/>
              <a:t> штампованным  </a:t>
            </a:r>
          </a:p>
          <a:p>
            <a:r>
              <a:rPr lang="ru-RU" sz="1600" dirty="0" smtClean="0"/>
              <a:t>рисунком</a:t>
            </a:r>
            <a:r>
              <a:rPr lang="ru-RU" sz="1600" dirty="0"/>
              <a:t>, </a:t>
            </a:r>
            <a:r>
              <a:rPr lang="ru-RU" sz="1600" dirty="0" smtClean="0"/>
              <a:t>который свидетельствовал</a:t>
            </a:r>
            <a:r>
              <a:rPr lang="ru-RU" sz="1600" dirty="0"/>
              <a:t>, </a:t>
            </a:r>
            <a:r>
              <a:rPr lang="ru-RU" sz="1600" dirty="0" smtClean="0"/>
              <a:t>что   </a:t>
            </a:r>
          </a:p>
          <a:p>
            <a:r>
              <a:rPr lang="ru-RU" sz="1600" dirty="0" smtClean="0"/>
              <a:t>владелец костюма или мундира </a:t>
            </a:r>
          </a:p>
          <a:p>
            <a:r>
              <a:rPr lang="ru-RU" sz="1600" dirty="0" smtClean="0"/>
              <a:t>принадлежит </a:t>
            </a:r>
            <a:r>
              <a:rPr lang="ru-RU" sz="1600" dirty="0"/>
              <a:t>к тому или иному </a:t>
            </a:r>
            <a:endParaRPr lang="ru-RU" sz="1600" dirty="0" smtClean="0"/>
          </a:p>
          <a:p>
            <a:r>
              <a:rPr lang="ru-RU" sz="1600" dirty="0" smtClean="0"/>
              <a:t>ведомству</a:t>
            </a:r>
            <a:r>
              <a:rPr lang="ru-RU" sz="1600" dirty="0"/>
              <a:t>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3563217"/>
            <a:ext cx="3024336" cy="304217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7840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1916832"/>
            <a:ext cx="6552728" cy="452431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dirty="0"/>
          </a:p>
          <a:p>
            <a:pPr algn="just"/>
            <a:r>
              <a:rPr lang="ru-RU" dirty="0" smtClean="0"/>
              <a:t>             История  пуговицы  началась  семьсот  лет  назад.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         Но   имени   человека</a:t>
            </a:r>
            <a:r>
              <a:rPr lang="ru-RU" dirty="0"/>
              <a:t>, </a:t>
            </a:r>
            <a:r>
              <a:rPr lang="ru-RU" dirty="0" smtClean="0"/>
              <a:t>  который   ее   придумал</a:t>
            </a:r>
            <a:r>
              <a:rPr lang="ru-RU" dirty="0"/>
              <a:t>, </a:t>
            </a:r>
            <a:endParaRPr lang="ru-RU" dirty="0" smtClean="0"/>
          </a:p>
          <a:p>
            <a:pPr algn="just"/>
            <a:r>
              <a:rPr lang="ru-RU" dirty="0"/>
              <a:t> </a:t>
            </a:r>
            <a:r>
              <a:rPr lang="ru-RU" dirty="0" smtClean="0"/>
              <a:t>        история  не  сохранила</a:t>
            </a:r>
            <a:r>
              <a:rPr lang="ru-RU" dirty="0"/>
              <a:t>. </a:t>
            </a:r>
            <a:r>
              <a:rPr lang="ru-RU" dirty="0" smtClean="0"/>
              <a:t>  Интересно,  </a:t>
            </a:r>
            <a:r>
              <a:rPr lang="ru-RU" dirty="0"/>
              <a:t>что </a:t>
            </a:r>
            <a:r>
              <a:rPr lang="ru-RU" dirty="0" smtClean="0"/>
              <a:t> женщины 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     поначалу </a:t>
            </a:r>
            <a:r>
              <a:rPr lang="ru-RU" dirty="0"/>
              <a:t>абсолютно игнорировали </a:t>
            </a:r>
            <a:r>
              <a:rPr lang="ru-RU" dirty="0" smtClean="0"/>
              <a:t> это </a:t>
            </a:r>
            <a:r>
              <a:rPr lang="ru-RU" dirty="0"/>
              <a:t>изобретение </a:t>
            </a:r>
            <a:endParaRPr lang="ru-RU" dirty="0" smtClean="0"/>
          </a:p>
          <a:p>
            <a:pPr algn="just"/>
            <a:r>
              <a:rPr lang="ru-RU" dirty="0"/>
              <a:t> </a:t>
            </a:r>
            <a:r>
              <a:rPr lang="ru-RU" dirty="0" smtClean="0"/>
              <a:t>        и  продолжали  пользоваться  </a:t>
            </a:r>
            <a:r>
              <a:rPr lang="ru-RU" dirty="0"/>
              <a:t>булавками, пуговицы </a:t>
            </a:r>
            <a:endParaRPr lang="ru-RU" dirty="0" smtClean="0"/>
          </a:p>
          <a:p>
            <a:pPr algn="just"/>
            <a:r>
              <a:rPr lang="ru-RU" dirty="0"/>
              <a:t> </a:t>
            </a:r>
            <a:r>
              <a:rPr lang="ru-RU" dirty="0" smtClean="0"/>
              <a:t>        интересовали </a:t>
            </a:r>
            <a:r>
              <a:rPr lang="ru-RU" dirty="0"/>
              <a:t>только мужчин.</a:t>
            </a:r>
          </a:p>
          <a:p>
            <a:r>
              <a:rPr lang="ru-RU" dirty="0"/>
              <a:t> </a:t>
            </a:r>
          </a:p>
          <a:p>
            <a:pPr algn="just"/>
            <a:r>
              <a:rPr lang="ru-RU" dirty="0"/>
              <a:t>Так как в те времена мужская одежда была не менее яркой, чем женская пуговицы делали из дорогих металлов, украшали драгоценными камнями. А на мужское платье пришивалось так много пуговиц, больше нескольких тысяч, что оно становилось очень тяжелым. История помнит, что французский  король Франциск заказал для отделки своего бархатного костюма 13 600 золотых пуговиц.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1045477"/>
            <a:ext cx="4968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ИСТОРИЯ ПУГОВИЦЫ</a:t>
            </a:r>
            <a:endParaRPr lang="ru-RU" sz="3200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404665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Экскурсовод  Тимошина </a:t>
            </a:r>
            <a:r>
              <a:rPr lang="ru-RU" dirty="0"/>
              <a:t>Анастасия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237626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742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79712" y="332656"/>
            <a:ext cx="6768752" cy="6186309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   По  пуговицам   определялось   положение   человека.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     Пуговицы </a:t>
            </a:r>
            <a:r>
              <a:rPr lang="ru-RU" dirty="0"/>
              <a:t>из золота и серебра </a:t>
            </a:r>
            <a:r>
              <a:rPr lang="ru-RU" dirty="0" smtClean="0"/>
              <a:t>делали  </a:t>
            </a:r>
            <a:r>
              <a:rPr lang="ru-RU" dirty="0"/>
              <a:t>для дворян, </a:t>
            </a:r>
            <a:r>
              <a:rPr lang="ru-RU" dirty="0" smtClean="0"/>
              <a:t> из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     недрагоценных  материалов  - </a:t>
            </a:r>
            <a:r>
              <a:rPr lang="ru-RU" dirty="0"/>
              <a:t> </a:t>
            </a:r>
            <a:r>
              <a:rPr lang="ru-RU" dirty="0" smtClean="0"/>
              <a:t>для  солдат  и  слуг</a:t>
            </a:r>
            <a:r>
              <a:rPr lang="ru-RU" dirty="0"/>
              <a:t>, </a:t>
            </a:r>
            <a:r>
              <a:rPr lang="ru-RU" dirty="0" smtClean="0"/>
              <a:t> из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     </a:t>
            </a:r>
            <a:r>
              <a:rPr lang="ru-RU" dirty="0"/>
              <a:t>стекла и дерева </a:t>
            </a:r>
            <a:r>
              <a:rPr lang="ru-RU" dirty="0"/>
              <a:t>- для </a:t>
            </a:r>
            <a:r>
              <a:rPr lang="ru-RU" dirty="0"/>
              <a:t>простых людей.</a:t>
            </a:r>
          </a:p>
          <a:p>
            <a:pPr algn="just"/>
            <a:r>
              <a:rPr lang="ru-RU" dirty="0"/>
              <a:t> </a:t>
            </a:r>
          </a:p>
          <a:p>
            <a:pPr algn="just"/>
            <a:r>
              <a:rPr lang="ru-RU" dirty="0" smtClean="0"/>
              <a:t>         «</a:t>
            </a:r>
            <a:r>
              <a:rPr lang="ru-RU" dirty="0"/>
              <a:t>Пуговица» в русском языке имеет </a:t>
            </a:r>
            <a:r>
              <a:rPr lang="ru-RU" dirty="0" smtClean="0"/>
              <a:t>тот </a:t>
            </a:r>
            <a:r>
              <a:rPr lang="ru-RU" dirty="0"/>
              <a:t>же корень, что и </a:t>
            </a:r>
            <a:r>
              <a:rPr lang="ru-RU" dirty="0" smtClean="0"/>
              <a:t>в слове </a:t>
            </a:r>
            <a:r>
              <a:rPr lang="ru-RU" dirty="0"/>
              <a:t>«пугать». И ученые считают, что это совпадение не случайно, она служила у нашего народа защитой от темных сил, была оберегом, отпугивающим зло. Для «большей силы» в них подкладывали еще и кусочек металла или круглый камешек, который при </a:t>
            </a:r>
            <a:r>
              <a:rPr lang="ru-RU" dirty="0" smtClean="0"/>
              <a:t>движении </a:t>
            </a:r>
            <a:r>
              <a:rPr lang="ru-RU" dirty="0"/>
              <a:t>издавал  звук, похожий на звон бубенца.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За </a:t>
            </a:r>
            <a:r>
              <a:rPr lang="ru-RU" dirty="0" smtClean="0"/>
              <a:t>столетия </a:t>
            </a:r>
            <a:r>
              <a:rPr lang="ru-RU" dirty="0"/>
              <a:t>каких только </a:t>
            </a:r>
            <a:endParaRPr lang="ru-RU" dirty="0" smtClean="0"/>
          </a:p>
          <a:p>
            <a:r>
              <a:rPr lang="ru-RU" dirty="0" smtClean="0"/>
              <a:t>пуговиц   не   было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Многие   из   них   стали </a:t>
            </a:r>
          </a:p>
          <a:p>
            <a:r>
              <a:rPr lang="ru-RU" dirty="0" smtClean="0"/>
              <a:t>произведением </a:t>
            </a:r>
            <a:r>
              <a:rPr lang="ru-RU" dirty="0"/>
              <a:t>искусств и </a:t>
            </a:r>
            <a:endParaRPr lang="ru-RU" dirty="0" smtClean="0"/>
          </a:p>
          <a:p>
            <a:r>
              <a:rPr lang="ru-RU" dirty="0" smtClean="0"/>
              <a:t>сейчас </a:t>
            </a:r>
            <a:r>
              <a:rPr lang="ru-RU" dirty="0"/>
              <a:t>хранятся в музеях. </a:t>
            </a:r>
            <a:endParaRPr lang="ru-RU" dirty="0" smtClean="0"/>
          </a:p>
          <a:p>
            <a:r>
              <a:rPr lang="ru-RU" dirty="0" smtClean="0"/>
              <a:t>А </a:t>
            </a:r>
            <a:r>
              <a:rPr lang="ru-RU" dirty="0" smtClean="0"/>
              <a:t>в современных </a:t>
            </a:r>
            <a:endParaRPr lang="ru-RU" dirty="0" smtClean="0"/>
          </a:p>
          <a:p>
            <a:r>
              <a:rPr lang="ru-RU" dirty="0" smtClean="0"/>
              <a:t>галантерейных магазинах </a:t>
            </a:r>
          </a:p>
          <a:p>
            <a:r>
              <a:rPr lang="ru-RU" dirty="0"/>
              <a:t>в</a:t>
            </a:r>
            <a:r>
              <a:rPr lang="ru-RU" dirty="0" smtClean="0"/>
              <a:t>  </a:t>
            </a:r>
            <a:r>
              <a:rPr lang="ru-RU" dirty="0"/>
              <a:t>продаже  </a:t>
            </a:r>
            <a:r>
              <a:rPr lang="ru-RU" dirty="0" smtClean="0"/>
              <a:t> потрясающий </a:t>
            </a:r>
          </a:p>
          <a:p>
            <a:r>
              <a:rPr lang="ru-RU" dirty="0" smtClean="0"/>
              <a:t>выбор </a:t>
            </a:r>
            <a:r>
              <a:rPr lang="ru-RU" dirty="0"/>
              <a:t>пуговиц!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03000"/>
            <a:ext cx="3419475" cy="269398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1872208" cy="178727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6042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8"/>
          <a:stretch/>
        </p:blipFill>
        <p:spPr bwMode="auto">
          <a:xfrm>
            <a:off x="145900" y="174577"/>
            <a:ext cx="1584177" cy="1709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04"/>
          <a:stretch/>
        </p:blipFill>
        <p:spPr bwMode="auto">
          <a:xfrm>
            <a:off x="683568" y="1741188"/>
            <a:ext cx="1516955" cy="1676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752" y="188640"/>
            <a:ext cx="6552728" cy="6486391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/>
              <a:t>Это интересно</a:t>
            </a:r>
            <a:endParaRPr lang="ru-RU" sz="2000" dirty="0"/>
          </a:p>
          <a:p>
            <a:endParaRPr lang="ru-RU" sz="1050" dirty="0" smtClean="0"/>
          </a:p>
          <a:p>
            <a:r>
              <a:rPr lang="ru-RU" dirty="0"/>
              <a:t>На мужской одежде пуговицы расположены справа, а на женской слева. Считается, что во времена внедрения </a:t>
            </a:r>
            <a:endParaRPr lang="ru-RU" dirty="0" smtClean="0"/>
          </a:p>
          <a:p>
            <a:r>
              <a:rPr lang="ru-RU" dirty="0" smtClean="0"/>
              <a:t>пуговиц </a:t>
            </a:r>
            <a:r>
              <a:rPr lang="ru-RU" dirty="0"/>
              <a:t>мужчины одевались сами, а женщин одевали </a:t>
            </a:r>
            <a:r>
              <a:rPr lang="ru-RU" dirty="0" smtClean="0"/>
              <a:t>     служанки </a:t>
            </a:r>
            <a:r>
              <a:rPr lang="ru-RU" dirty="0"/>
              <a:t>– поэтому для них пуговицы пришивали в зеркальном отражении.</a:t>
            </a:r>
          </a:p>
          <a:p>
            <a:r>
              <a:rPr lang="ru-RU" sz="700" dirty="0"/>
              <a:t> </a:t>
            </a:r>
            <a:endParaRPr lang="ru-RU" sz="500" dirty="0"/>
          </a:p>
          <a:p>
            <a:r>
              <a:rPr lang="ru-RU" dirty="0"/>
              <a:t>Указ Петра I, предписывающий пришивать оловянные пуговицы к обшлагам рукавов солдатских мундиров с внешней стороны был полон тайного смысла: пуговицы </a:t>
            </a:r>
            <a:endParaRPr lang="ru-RU" dirty="0" smtClean="0"/>
          </a:p>
          <a:p>
            <a:r>
              <a:rPr lang="ru-RU" dirty="0" smtClean="0"/>
              <a:t>не </a:t>
            </a:r>
            <a:r>
              <a:rPr lang="ru-RU" dirty="0"/>
              <a:t>позволяли солдатам по привычке после еды вытирать рукавом рот и нос. Так он  отучил солдат от дурной </a:t>
            </a:r>
            <a:endParaRPr lang="ru-RU" dirty="0" smtClean="0"/>
          </a:p>
          <a:p>
            <a:r>
              <a:rPr lang="ru-RU" dirty="0" smtClean="0"/>
              <a:t>привычки</a:t>
            </a:r>
            <a:r>
              <a:rPr lang="ru-RU" dirty="0"/>
              <a:t>, портившей мундирное сукно.</a:t>
            </a:r>
          </a:p>
          <a:p>
            <a:r>
              <a:rPr lang="ru-RU" sz="500" dirty="0"/>
              <a:t> </a:t>
            </a:r>
          </a:p>
          <a:p>
            <a:r>
              <a:rPr lang="ru-RU" dirty="0"/>
              <a:t>Неординарный способ использования этой застежки предложил изобретательный Петр I, издав указ, по </a:t>
            </a:r>
            <a:endParaRPr lang="ru-RU" dirty="0" smtClean="0"/>
          </a:p>
          <a:p>
            <a:r>
              <a:rPr lang="ru-RU" dirty="0" smtClean="0"/>
              <a:t>которому </a:t>
            </a:r>
            <a:r>
              <a:rPr lang="ru-RU" dirty="0"/>
              <a:t>ненужные пуговицы пришивали на рукав солдатского мундира, чтобы отучить солдат вытирать </a:t>
            </a:r>
            <a:endParaRPr lang="ru-RU" dirty="0" smtClean="0"/>
          </a:p>
          <a:p>
            <a:r>
              <a:rPr lang="ru-RU" dirty="0" smtClean="0"/>
              <a:t>рукавом </a:t>
            </a:r>
            <a:r>
              <a:rPr lang="ru-RU" dirty="0"/>
              <a:t>рот или нос. Это позволяло дольше сохранить </a:t>
            </a:r>
            <a:endParaRPr lang="ru-RU" dirty="0" smtClean="0"/>
          </a:p>
          <a:p>
            <a:r>
              <a:rPr lang="ru-RU" dirty="0" smtClean="0"/>
              <a:t>дорогое </a:t>
            </a:r>
            <a:r>
              <a:rPr lang="ru-RU" dirty="0"/>
              <a:t>сукно, из которого шились тогда костюмы.</a:t>
            </a:r>
          </a:p>
          <a:p>
            <a:endParaRPr lang="ru-RU" sz="600" dirty="0" smtClean="0"/>
          </a:p>
          <a:p>
            <a:r>
              <a:rPr lang="ru-RU" dirty="0" smtClean="0"/>
              <a:t>Найти </a:t>
            </a:r>
            <a:r>
              <a:rPr lang="ru-RU" dirty="0"/>
              <a:t>пуговицу до сих пор считается хорошей приметой, </a:t>
            </a:r>
            <a:endParaRPr lang="ru-RU" dirty="0" smtClean="0"/>
          </a:p>
          <a:p>
            <a:r>
              <a:rPr lang="ru-RU" dirty="0" smtClean="0"/>
              <a:t>а </a:t>
            </a:r>
            <a:r>
              <a:rPr lang="ru-RU" dirty="0"/>
              <a:t>если дорогу вам перебежала черная кошка, достаточно дотронуться до пуговицы – и можно смело идти вперед</a:t>
            </a:r>
            <a:r>
              <a:rPr lang="ru-RU" dirty="0" smtClean="0"/>
              <a:t>.</a:t>
            </a:r>
          </a:p>
          <a:p>
            <a:endParaRPr lang="ru-RU" sz="700" dirty="0" smtClean="0"/>
          </a:p>
        </p:txBody>
      </p:sp>
    </p:spTree>
    <p:extLst>
      <p:ext uri="{BB962C8B-B14F-4D97-AF65-F5344CB8AC3E}">
        <p14:creationId xmlns:p14="http://schemas.microsoft.com/office/powerpoint/2010/main" val="2380092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691680" y="1684258"/>
            <a:ext cx="6766520" cy="333430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91680" y="5003322"/>
            <a:ext cx="6766520" cy="16660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483768" y="476672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ВИДЫ ПУГОВИЦ</a:t>
            </a:r>
            <a:endParaRPr lang="ru-RU" sz="2800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677019"/>
            <a:ext cx="2448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ПУГОВИЦЫ </a:t>
            </a:r>
          </a:p>
          <a:p>
            <a:pPr algn="ctr"/>
            <a:r>
              <a:rPr lang="ru-RU" sz="1400" b="1" dirty="0" smtClean="0"/>
              <a:t>КРУПНЫЕ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1677018"/>
            <a:ext cx="2088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ПУГОВИЦЫ </a:t>
            </a:r>
          </a:p>
          <a:p>
            <a:pPr algn="ctr"/>
            <a:r>
              <a:rPr lang="ru-RU" sz="1400" b="1" dirty="0" smtClean="0"/>
              <a:t>СРЕДНИЕ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88224" y="1684258"/>
            <a:ext cx="1944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ПУГОВИЦЫ </a:t>
            </a:r>
            <a:endParaRPr lang="ru-RU" sz="1400" b="1" dirty="0" smtClean="0"/>
          </a:p>
          <a:p>
            <a:pPr algn="ctr"/>
            <a:r>
              <a:rPr lang="ru-RU" sz="1400" b="1" dirty="0" smtClean="0"/>
              <a:t>МЕЛКИЕ</a:t>
            </a:r>
            <a:endParaRPr lang="ru-RU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276872"/>
            <a:ext cx="2736303" cy="404022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2255734"/>
            <a:ext cx="2706892" cy="399296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300504"/>
            <a:ext cx="2659821" cy="399296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5" t="4744" r="1974" b="58873"/>
          <a:stretch/>
        </p:blipFill>
        <p:spPr bwMode="auto">
          <a:xfrm>
            <a:off x="7600888" y="227117"/>
            <a:ext cx="1113621" cy="1328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51" y="215856"/>
            <a:ext cx="1782185" cy="1340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068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907704" y="5003322"/>
            <a:ext cx="6550496" cy="1738046"/>
          </a:xfrm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907704" y="1124744"/>
            <a:ext cx="6552728" cy="3965826"/>
          </a:xfrm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483768" y="476672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ВИДЫ ПУГОВИЦ</a:t>
            </a:r>
            <a:endParaRPr lang="ru-RU" sz="2800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4970" y="1677020"/>
            <a:ext cx="26211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ПУГОВИЦЫ МЕТАЛЛИЧЕСКИЕ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1684258"/>
            <a:ext cx="2232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ПУГОВИЦЫ </a:t>
            </a:r>
          </a:p>
          <a:p>
            <a:pPr algn="ctr"/>
            <a:r>
              <a:rPr lang="ru-RU" sz="1400" b="1" dirty="0" smtClean="0"/>
              <a:t>ДЕТСКИЕ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28184" y="1677020"/>
            <a:ext cx="2486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ПУГОВИЦЫ НЕОБЫЧНОЙ ФОРМЫ</a:t>
            </a:r>
            <a:endParaRPr lang="ru-RU" sz="14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5" t="4744" r="1974" b="58873"/>
          <a:stretch/>
        </p:blipFill>
        <p:spPr bwMode="auto">
          <a:xfrm>
            <a:off x="7702008" y="227117"/>
            <a:ext cx="1012501" cy="13579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69" y="2492896"/>
            <a:ext cx="2621151" cy="40620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390" y="2487331"/>
            <a:ext cx="2740514" cy="406759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853" y="2483961"/>
            <a:ext cx="2783692" cy="407989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21" y="248215"/>
            <a:ext cx="1777707" cy="1336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720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218</TotalTime>
  <Words>539</Words>
  <Application>Microsoft Office PowerPoint</Application>
  <PresentationFormat>Экран (4:3)</PresentationFormat>
  <Paragraphs>101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Мини-музей «ПУГОВИЦА»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Мини-музей «ПУГОВИЦА»</dc:title>
  <dc:creator>Алла</dc:creator>
  <cp:lastModifiedBy>Алла</cp:lastModifiedBy>
  <cp:revision>25</cp:revision>
  <dcterms:created xsi:type="dcterms:W3CDTF">2020-05-15T08:07:58Z</dcterms:created>
  <dcterms:modified xsi:type="dcterms:W3CDTF">2020-05-15T14:04:36Z</dcterms:modified>
</cp:coreProperties>
</file>